
<file path=[Content_Types].xml><?xml version="1.0" encoding="utf-8"?>
<Types xmlns="http://schemas.openxmlformats.org/package/2006/content-types"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5" r:id="rId2"/>
    <p:sldId id="268" r:id="rId3"/>
    <p:sldId id="269" r:id="rId4"/>
    <p:sldId id="267" r:id="rId5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4" d="100"/>
          <a:sy n="34" d="100"/>
        </p:scale>
        <p:origin x="-756" y="-78"/>
      </p:cViewPr>
      <p:guideLst>
        <p:guide orient="horz" pos="4320"/>
        <p:guide pos="76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" name="Shape 1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387453" y="357187"/>
            <a:ext cx="15609094" cy="30360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387453" y="3643312"/>
            <a:ext cx="15609094" cy="88403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  <a:ln w="12700">
            <a:miter lim="400000"/>
          </a:ln>
        </p:spPr>
        <p:txBody>
          <a:bodyPr wrap="none" lIns="71437" tIns="71437" rIns="71437" bIns="71437">
            <a:spAutoFit/>
          </a:bodyPr>
          <a:lstStyle>
            <a:lvl1pPr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rPr/>
              <a:pPr/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 spd="med"/>
  <p:txStyles>
    <p:titleStyle>
      <a:lvl1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111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0556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5001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9446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3891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8336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2781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7226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41671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2019-10-04 slide background 2nd option smaller hand jpeg.jpg" descr="2019-10-04 slide background 2nd option smaller hand jpeg.jpg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24" name="Use Arial font and these colors."/>
          <p:cNvSpPr txBox="1"/>
          <p:nvPr/>
        </p:nvSpPr>
        <p:spPr>
          <a:xfrm>
            <a:off x="2470920" y="1797503"/>
            <a:ext cx="18416900" cy="26064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 algn="l">
              <a:defRPr sz="11200">
                <a:solidFill>
                  <a:srgbClr val="40CBE2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GB" dirty="0" smtClean="0"/>
              <a:t>A</a:t>
            </a:r>
            <a:r>
              <a:rPr lang="en-GB" dirty="0" smtClean="0"/>
              <a:t>.- Synthesis </a:t>
            </a:r>
            <a:r>
              <a:rPr lang="en-GB" dirty="0" smtClean="0"/>
              <a:t>report </a:t>
            </a:r>
            <a:endParaRPr lang="de-DE" dirty="0" smtClean="0"/>
          </a:p>
          <a:p>
            <a:r>
              <a:rPr lang="en-GB" sz="4800" dirty="0" smtClean="0"/>
              <a:t>HRE </a:t>
            </a:r>
            <a:r>
              <a:rPr lang="en-GB" sz="4800" dirty="0" smtClean="0"/>
              <a:t>actors and </a:t>
            </a:r>
            <a:r>
              <a:rPr lang="en-GB" sz="4800" dirty="0" smtClean="0"/>
              <a:t>practices in </a:t>
            </a:r>
            <a:r>
              <a:rPr lang="en-GB" sz="4800" dirty="0" smtClean="0"/>
              <a:t>national </a:t>
            </a:r>
            <a:r>
              <a:rPr lang="en-GB" sz="4800" dirty="0" smtClean="0"/>
              <a:t>contexts</a:t>
            </a:r>
            <a:endParaRPr lang="de-DE" sz="4800" dirty="0" smtClean="0"/>
          </a:p>
        </p:txBody>
      </p:sp>
      <p:sp>
        <p:nvSpPr>
          <p:cNvPr id="25" name="Double-click to edit…"/>
          <p:cNvSpPr txBox="1">
            <a:spLocks noGrp="1"/>
          </p:cNvSpPr>
          <p:nvPr>
            <p:ph type="body" sz="half" idx="4294967295"/>
          </p:nvPr>
        </p:nvSpPr>
        <p:spPr>
          <a:xfrm>
            <a:off x="2470920" y="5201816"/>
            <a:ext cx="17857984" cy="4032448"/>
          </a:xfrm>
          <a:prstGeom prst="rect">
            <a:avLst/>
          </a:prstGeom>
        </p:spPr>
        <p:txBody>
          <a:bodyPr lIns="50800" tIns="50800" rIns="50800" bIns="50800">
            <a:normAutofit/>
          </a:bodyPr>
          <a:lstStyle/>
          <a:p>
            <a:pPr marL="635000" indent="-635000" defTabSz="825500">
              <a:buSzPct val="125000"/>
              <a:defRPr sz="4800">
                <a:solidFill>
                  <a:srgbClr val="40CBE2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dirty="0" smtClean="0"/>
              <a:t>HRE in formal education</a:t>
            </a:r>
          </a:p>
          <a:p>
            <a:pPr marL="635000" indent="-635000" defTabSz="825500">
              <a:buSzPct val="125000"/>
              <a:defRPr sz="4800">
                <a:solidFill>
                  <a:srgbClr val="0816C1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dirty="0" smtClean="0"/>
              <a:t>HRE in non-formal education</a:t>
            </a:r>
          </a:p>
          <a:p>
            <a:pPr marL="635000" indent="-635000" defTabSz="825500">
              <a:buSzPct val="125000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dirty="0" smtClean="0"/>
              <a:t>Missing topics and most recommended educational resources</a:t>
            </a:r>
            <a:endParaRPr lang="en-US" dirty="0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2019-10-04 slide background 2nd option smaller hand jpeg.jpg" descr="2019-10-04 slide background 2nd option smaller hand jpeg.jpg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25" name="Double-click to edit…"/>
          <p:cNvSpPr txBox="1">
            <a:spLocks noGrp="1"/>
          </p:cNvSpPr>
          <p:nvPr>
            <p:ph type="body" sz="half" idx="4294967295"/>
          </p:nvPr>
        </p:nvSpPr>
        <p:spPr>
          <a:xfrm>
            <a:off x="1606824" y="4769768"/>
            <a:ext cx="21005800" cy="6840760"/>
          </a:xfrm>
          <a:prstGeom prst="rect">
            <a:avLst/>
          </a:prstGeom>
        </p:spPr>
        <p:txBody>
          <a:bodyPr lIns="50800" tIns="50800" rIns="50800" bIns="50800">
            <a:normAutofit/>
          </a:bodyPr>
          <a:lstStyle/>
          <a:p>
            <a:pPr marL="635000" indent="-635000" defTabSz="825500">
              <a:buSzPct val="125000"/>
              <a:defRPr sz="4800">
                <a:solidFill>
                  <a:srgbClr val="0816C1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Missing topics: </a:t>
            </a:r>
          </a:p>
          <a:p>
            <a:pPr marL="1524000" lvl="2" indent="-635000" defTabSz="825500">
              <a:buSzPct val="125000"/>
              <a:defRPr sz="4800">
                <a:solidFill>
                  <a:srgbClr val="0816C1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HR and mixed abilities groups, „young people without papers“, LGBTIQ young people, Roma youth, transgender youth</a:t>
            </a:r>
          </a:p>
          <a:p>
            <a:pPr marL="635000" indent="-635000" defTabSz="825500">
              <a:buSzPct val="125000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dirty="0" smtClean="0"/>
              <a:t>Uncovered approaches:  </a:t>
            </a:r>
          </a:p>
          <a:p>
            <a:pPr marL="1524000" lvl="2" indent="-635000" defTabSz="825500">
              <a:buSzPct val="125000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dirty="0" smtClean="0"/>
              <a:t>working with movies, games, MOOC, digital story telling…</a:t>
            </a:r>
            <a:endParaRPr lang="en-US" dirty="0"/>
          </a:p>
        </p:txBody>
      </p:sp>
      <p:sp>
        <p:nvSpPr>
          <p:cNvPr id="8" name="Use Arial font and these colors."/>
          <p:cNvSpPr txBox="1"/>
          <p:nvPr/>
        </p:nvSpPr>
        <p:spPr>
          <a:xfrm>
            <a:off x="1606824" y="2033464"/>
            <a:ext cx="18416900" cy="26064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 algn="l">
              <a:defRPr sz="11200">
                <a:solidFill>
                  <a:srgbClr val="40CBE2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GB" dirty="0" smtClean="0"/>
              <a:t>A</a:t>
            </a:r>
            <a:r>
              <a:rPr lang="en-GB" dirty="0" smtClean="0"/>
              <a:t>.- Synthesis </a:t>
            </a:r>
            <a:r>
              <a:rPr lang="en-GB" dirty="0" smtClean="0"/>
              <a:t>report </a:t>
            </a:r>
            <a:endParaRPr lang="de-DE" dirty="0" smtClean="0"/>
          </a:p>
          <a:p>
            <a:r>
              <a:rPr lang="en-GB" sz="4800" dirty="0" smtClean="0"/>
              <a:t>HRE </a:t>
            </a:r>
            <a:r>
              <a:rPr lang="en-GB" sz="4800" dirty="0" smtClean="0"/>
              <a:t>actors and </a:t>
            </a:r>
            <a:r>
              <a:rPr lang="en-GB" sz="4800" dirty="0" smtClean="0"/>
              <a:t>practices in </a:t>
            </a:r>
            <a:r>
              <a:rPr lang="en-GB" sz="4800" dirty="0" smtClean="0"/>
              <a:t>national </a:t>
            </a:r>
            <a:r>
              <a:rPr lang="en-GB" sz="4800" dirty="0" smtClean="0"/>
              <a:t>contexts</a:t>
            </a:r>
            <a:endParaRPr lang="de-DE" sz="4800" dirty="0" smtClean="0"/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2019-10-04 slide background 2nd option smaller hand jpeg.jpg" descr="2019-10-04 slide background 2nd option smaller hand jpeg.jpg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24" name="Use Arial font and these colors."/>
          <p:cNvSpPr txBox="1"/>
          <p:nvPr/>
        </p:nvSpPr>
        <p:spPr>
          <a:xfrm>
            <a:off x="958752" y="2978860"/>
            <a:ext cx="21602400" cy="18678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 algn="l">
              <a:defRPr sz="11200">
                <a:solidFill>
                  <a:srgbClr val="40CBE2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GB" dirty="0" smtClean="0"/>
              <a:t>B.- </a:t>
            </a:r>
            <a:r>
              <a:rPr lang="en-US" dirty="0" smtClean="0"/>
              <a:t>Transnational HRE Mapping</a:t>
            </a:r>
            <a:endParaRPr lang="de-DE" sz="4800" dirty="0" smtClean="0"/>
          </a:p>
        </p:txBody>
      </p:sp>
      <p:sp>
        <p:nvSpPr>
          <p:cNvPr id="25" name="Double-click to edit…"/>
          <p:cNvSpPr txBox="1">
            <a:spLocks noGrp="1"/>
          </p:cNvSpPr>
          <p:nvPr>
            <p:ph type="body" sz="half" idx="4294967295"/>
          </p:nvPr>
        </p:nvSpPr>
        <p:spPr>
          <a:xfrm>
            <a:off x="1102768" y="5633864"/>
            <a:ext cx="21005800" cy="4925160"/>
          </a:xfrm>
          <a:prstGeom prst="rect">
            <a:avLst/>
          </a:prstGeom>
        </p:spPr>
        <p:txBody>
          <a:bodyPr lIns="50800" tIns="50800" rIns="50800" bIns="50800"/>
          <a:lstStyle/>
          <a:p>
            <a:pPr marL="635000" indent="-635000" defTabSz="825500">
              <a:buSzPct val="125000"/>
              <a:defRPr sz="4800">
                <a:solidFill>
                  <a:srgbClr val="40CBE2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dirty="0" smtClean="0"/>
              <a:t>Training of Trainers</a:t>
            </a:r>
          </a:p>
          <a:p>
            <a:pPr marL="635000" indent="-635000" defTabSz="825500">
              <a:buSzPct val="125000"/>
              <a:defRPr sz="4800">
                <a:solidFill>
                  <a:srgbClr val="0816C1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dirty="0" smtClean="0"/>
              <a:t>Training of Youth Workers</a:t>
            </a:r>
          </a:p>
          <a:p>
            <a:pPr marL="635000" indent="-635000" defTabSz="825500">
              <a:buSzPct val="125000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dirty="0" smtClean="0"/>
              <a:t>Educational resources</a:t>
            </a:r>
            <a:endParaRPr lang="en-US" dirty="0"/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2019-10-04 slide background 2nd option smaller hand jpeg.jpg" descr="2019-10-04 slide background 2nd option smaller hand jpeg.jpg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24" name="Use Arial font and these colors."/>
          <p:cNvSpPr txBox="1"/>
          <p:nvPr/>
        </p:nvSpPr>
        <p:spPr>
          <a:xfrm>
            <a:off x="958752" y="2474804"/>
            <a:ext cx="21602400" cy="18678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 algn="l">
              <a:defRPr sz="11200">
                <a:solidFill>
                  <a:srgbClr val="40CBE2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GB" dirty="0" smtClean="0"/>
              <a:t>B.- </a:t>
            </a:r>
            <a:r>
              <a:rPr lang="en-US" dirty="0" smtClean="0"/>
              <a:t>Transnational HRE Mapping</a:t>
            </a:r>
            <a:endParaRPr lang="de-DE" sz="4800" dirty="0" smtClean="0"/>
          </a:p>
        </p:txBody>
      </p:sp>
      <p:sp>
        <p:nvSpPr>
          <p:cNvPr id="25" name="Double-click to edit…"/>
          <p:cNvSpPr txBox="1">
            <a:spLocks noGrp="1"/>
          </p:cNvSpPr>
          <p:nvPr>
            <p:ph type="body" sz="half" idx="4294967295"/>
          </p:nvPr>
        </p:nvSpPr>
        <p:spPr>
          <a:xfrm>
            <a:off x="1030760" y="5273824"/>
            <a:ext cx="21005800" cy="7560840"/>
          </a:xfrm>
          <a:prstGeom prst="rect">
            <a:avLst/>
          </a:prstGeom>
        </p:spPr>
        <p:txBody>
          <a:bodyPr lIns="50800" tIns="50800" rIns="50800" bIns="50800">
            <a:normAutofit/>
          </a:bodyPr>
          <a:lstStyle/>
          <a:p>
            <a:pPr marL="635000" indent="-635000" defTabSz="825500">
              <a:buSzPct val="125000"/>
              <a:defRPr sz="4800">
                <a:solidFill>
                  <a:srgbClr val="40CBE2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dirty="0" smtClean="0"/>
              <a:t>What is missing: Migration, asylum, </a:t>
            </a:r>
            <a:r>
              <a:rPr lang="en-US" dirty="0" err="1" smtClean="0"/>
              <a:t>radicalisation</a:t>
            </a:r>
            <a:r>
              <a:rPr lang="en-US" dirty="0" smtClean="0"/>
              <a:t> leading to violence, sustainable development, NEET, – </a:t>
            </a:r>
            <a:r>
              <a:rPr lang="en-US" dirty="0" err="1" smtClean="0"/>
              <a:t>specialised</a:t>
            </a:r>
            <a:r>
              <a:rPr lang="en-US" dirty="0" smtClean="0"/>
              <a:t> courses as well in e-learning format</a:t>
            </a:r>
          </a:p>
          <a:p>
            <a:pPr marL="635000" indent="-635000" defTabSz="825500">
              <a:buSzPct val="125000"/>
              <a:defRPr sz="4800">
                <a:solidFill>
                  <a:srgbClr val="0816C1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dirty="0" smtClean="0"/>
              <a:t>Further needs: Follow-up activities at national and local </a:t>
            </a:r>
            <a:r>
              <a:rPr lang="en-US" dirty="0" err="1" smtClean="0"/>
              <a:t>levelTraining</a:t>
            </a:r>
            <a:r>
              <a:rPr lang="en-US" dirty="0" smtClean="0"/>
              <a:t> of Youth Worker</a:t>
            </a:r>
          </a:p>
          <a:p>
            <a:pPr marL="635000" indent="-635000" defTabSz="825500">
              <a:buSzPct val="125000"/>
              <a:defRPr sz="4800">
                <a:solidFill>
                  <a:srgbClr val="93278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dirty="0" smtClean="0"/>
              <a:t>Translations and adaptations of resources, their </a:t>
            </a:r>
            <a:r>
              <a:rPr lang="en-US" dirty="0" err="1" smtClean="0"/>
              <a:t>digitalisation</a:t>
            </a:r>
            <a:r>
              <a:rPr lang="en-US" dirty="0" smtClean="0"/>
              <a:t>, </a:t>
            </a:r>
            <a:r>
              <a:rPr lang="en-US" dirty="0" err="1" smtClean="0"/>
              <a:t>emancipatory</a:t>
            </a:r>
            <a:r>
              <a:rPr lang="en-US" dirty="0" smtClean="0"/>
              <a:t> methodologies</a:t>
            </a:r>
            <a:endParaRPr lang="en-US" dirty="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145</Words>
  <Application>Microsoft Office PowerPoint</Application>
  <PresentationFormat>Benutzerdefiniert</PresentationFormat>
  <Paragraphs>19</Paragraphs>
  <Slides>4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5" baseType="lpstr">
      <vt:lpstr>White</vt:lpstr>
      <vt:lpstr>Folie 1</vt:lpstr>
      <vt:lpstr>Folie 2</vt:lpstr>
      <vt:lpstr>Folie 3</vt:lpstr>
      <vt:lpstr>Folie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Miguel</dc:creator>
  <cp:lastModifiedBy>User</cp:lastModifiedBy>
  <cp:revision>2</cp:revision>
  <dcterms:modified xsi:type="dcterms:W3CDTF">2019-10-24T11:20:52Z</dcterms:modified>
</cp:coreProperties>
</file>