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78" y="-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smtClean="0"/>
              <a:t>Klõpsake laadi muutmiseks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t-EE" smtClean="0"/>
              <a:t>Pildi lisamiseks klõpsake ikooni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alkiri ja pildial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diallkirjaga ts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siitka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sitaadi visiitka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Õige või v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smtClean="0"/>
              <a:t>„</a:t>
            </a:r>
            <a:r>
              <a:rPr lang="et-EE" dirty="0" err="1" smtClean="0"/>
              <a:t>Come</a:t>
            </a:r>
            <a:r>
              <a:rPr lang="et-EE" dirty="0" smtClean="0"/>
              <a:t> </a:t>
            </a:r>
            <a:r>
              <a:rPr lang="et-EE" dirty="0" err="1" smtClean="0"/>
              <a:t>Along</a:t>
            </a:r>
            <a:r>
              <a:rPr lang="et-EE" dirty="0" smtClean="0"/>
              <a:t> and </a:t>
            </a:r>
            <a:r>
              <a:rPr lang="et-EE" dirty="0" err="1" smtClean="0"/>
              <a:t>Grow</a:t>
            </a:r>
            <a:r>
              <a:rPr lang="et-EE" dirty="0" smtClean="0"/>
              <a:t>“</a:t>
            </a:r>
            <a:endParaRPr lang="et-EE" dirty="0"/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 smtClean="0"/>
              <a:t>Anni </a:t>
            </a:r>
            <a:r>
              <a:rPr lang="et-EE" dirty="0" err="1" smtClean="0"/>
              <a:t>Tetsmann</a:t>
            </a:r>
            <a:endParaRPr lang="et-EE" dirty="0" smtClean="0"/>
          </a:p>
          <a:p>
            <a:r>
              <a:rPr lang="et-EE" dirty="0" smtClean="0"/>
              <a:t>Noorte Ettevõtlikkuse Arendamise Ühing</a:t>
            </a:r>
          </a:p>
          <a:p>
            <a:endParaRPr lang="et-EE" dirty="0"/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606" y="4873157"/>
            <a:ext cx="1927397" cy="14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0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Alustame algusest…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 smtClean="0"/>
              <a:t>Idee õppevisiidilt „</a:t>
            </a:r>
            <a:r>
              <a:rPr lang="et-EE" dirty="0" err="1" smtClean="0"/>
              <a:t>Sporting</a:t>
            </a:r>
            <a:r>
              <a:rPr lang="et-EE" dirty="0" smtClean="0"/>
              <a:t> </a:t>
            </a:r>
            <a:r>
              <a:rPr lang="et-EE" dirty="0" err="1" smtClean="0"/>
              <a:t>Diversity</a:t>
            </a:r>
            <a:r>
              <a:rPr lang="et-EE" dirty="0" smtClean="0"/>
              <a:t>“</a:t>
            </a:r>
          </a:p>
          <a:p>
            <a:r>
              <a:rPr lang="et-EE" dirty="0" smtClean="0"/>
              <a:t>Partnerid varasematest projektidest, tuumikgrupp NEA MTÜ juhatus ja sõbrad välismaalt</a:t>
            </a:r>
          </a:p>
          <a:p>
            <a:r>
              <a:rPr lang="et-EE" dirty="0" smtClean="0"/>
              <a:t>Rahvusvaheline projekt – koostöö, erinevad kultuurid, sõbrad välisriikidest</a:t>
            </a:r>
          </a:p>
          <a:p>
            <a:r>
              <a:rPr lang="et-EE" dirty="0" smtClean="0"/>
              <a:t>Projekti kirjutamine – aeganõudev, lõbus, põnev, väsitav, arendav, loominguline…</a:t>
            </a:r>
          </a:p>
          <a:p>
            <a:endParaRPr lang="et-EE" dirty="0"/>
          </a:p>
          <a:p>
            <a:pPr marL="0" indent="0">
              <a:buNone/>
            </a:pPr>
            <a:endParaRPr lang="et-EE" dirty="0" smtClean="0"/>
          </a:p>
          <a:p>
            <a:endParaRPr lang="et-EE" dirty="0"/>
          </a:p>
        </p:txBody>
      </p:sp>
      <p:sp>
        <p:nvSpPr>
          <p:cNvPr id="5" name="Sisu kohatäide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136" y="2160589"/>
            <a:ext cx="4564763" cy="299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08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Miks projekti tegime?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Meeskonnasport ja esinemine – aitavad muutuda enesekindlamaks?</a:t>
            </a:r>
          </a:p>
          <a:p>
            <a:endParaRPr lang="et-EE" dirty="0"/>
          </a:p>
          <a:p>
            <a:r>
              <a:rPr lang="et-EE" dirty="0" smtClean="0"/>
              <a:t>Meeskonnatööoskus, eneseväljendus- ja suhtlemisoskus, kaaslastega arvestamine, oma tegevuse analüüs, eneseareng, erineva kultuuritaustaga inimestega koos töötamine…</a:t>
            </a:r>
          </a:p>
          <a:p>
            <a:endParaRPr lang="et-EE" dirty="0"/>
          </a:p>
          <a:p>
            <a:r>
              <a:rPr lang="et-EE" dirty="0" smtClean="0"/>
              <a:t>Erinevad töötoad – organiseerimise ise ja ka osalejad organiseerisid („Meeskonnasport – oma mugavustsoonist väljumine“, „Emotsioonid – mis need on ja kuidas neid kontrollida“, „Mis on kehakeel ja kuidas see töötab?“, Safari </a:t>
            </a:r>
            <a:r>
              <a:rPr lang="et-EE" dirty="0" err="1" smtClean="0"/>
              <a:t>photo</a:t>
            </a:r>
            <a:r>
              <a:rPr lang="et-EE" dirty="0" smtClean="0"/>
              <a:t> – kohalike arvamus meeskonnaspordist ja esinemisest)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10928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Projektis osalesid…</a:t>
            </a:r>
            <a:endParaRPr lang="et-EE" dirty="0"/>
          </a:p>
        </p:txBody>
      </p:sp>
      <p:sp>
        <p:nvSpPr>
          <p:cNvPr id="4" name="Teksti kohatäid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isu kohatäide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t-EE" dirty="0" smtClean="0"/>
              <a:t>Eestlased</a:t>
            </a:r>
          </a:p>
          <a:p>
            <a:r>
              <a:rPr lang="et-EE" dirty="0" smtClean="0"/>
              <a:t>Rumeenlased</a:t>
            </a:r>
          </a:p>
          <a:p>
            <a:r>
              <a:rPr lang="et-EE" dirty="0" smtClean="0"/>
              <a:t>Itaallased</a:t>
            </a:r>
          </a:p>
          <a:p>
            <a:r>
              <a:rPr lang="et-EE" dirty="0" smtClean="0"/>
              <a:t>Inglased</a:t>
            </a:r>
          </a:p>
          <a:p>
            <a:r>
              <a:rPr lang="et-EE" dirty="0" smtClean="0"/>
              <a:t>Türklased</a:t>
            </a:r>
          </a:p>
          <a:p>
            <a:endParaRPr lang="et-EE" dirty="0"/>
          </a:p>
          <a:p>
            <a:pPr marL="0" indent="0">
              <a:buNone/>
            </a:pPr>
            <a:r>
              <a:rPr lang="et-EE" dirty="0" smtClean="0"/>
              <a:t>	Osalejad olid vanuses 18-30, 	enamik osalejatest olid 22-28 	aastased.</a:t>
            </a:r>
            <a:endParaRPr lang="et-EE" dirty="0"/>
          </a:p>
        </p:txBody>
      </p:sp>
      <p:sp>
        <p:nvSpPr>
          <p:cNvPr id="6" name="Teksti kohatäide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8" name="Sisu kohatäide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819599"/>
            <a:ext cx="4186237" cy="3139677"/>
          </a:xfrm>
        </p:spPr>
      </p:pic>
    </p:spTree>
    <p:extLst>
      <p:ext uri="{BB962C8B-B14F-4D97-AF65-F5344CB8AC3E}">
        <p14:creationId xmlns:p14="http://schemas.microsoft.com/office/powerpoint/2010/main" val="326984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Projekt kui tervik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Projektijuht suhtles partneritega, hoolitses majutuse ja toitlustuse eest, mõtles läbi programmi ja tegi kõik muu vajaliku. Oli raske, aga kõik oli seda väärt! </a:t>
            </a:r>
          </a:p>
          <a:p>
            <a:r>
              <a:rPr lang="et-EE" dirty="0" smtClean="0"/>
              <a:t>Kokkulepped kirjalikult</a:t>
            </a:r>
          </a:p>
          <a:p>
            <a:r>
              <a:rPr lang="et-EE" dirty="0" smtClean="0"/>
              <a:t>Võimalikud riskikohad ja lahendused</a:t>
            </a:r>
          </a:p>
          <a:p>
            <a:r>
              <a:rPr lang="et-EE" dirty="0" smtClean="0"/>
              <a:t>Kokkulepped sõlmiti kõigi osalusel</a:t>
            </a:r>
          </a:p>
          <a:p>
            <a:r>
              <a:rPr lang="et-EE" dirty="0" smtClean="0"/>
              <a:t>Koostöö kohaliku ajalehe ja kooliga, Facebookis projekti päevaülevaated </a:t>
            </a:r>
          </a:p>
          <a:p>
            <a:r>
              <a:rPr lang="et-EE" dirty="0" smtClean="0"/>
              <a:t>Osalejate ettevalmistus – koduriigi kultuuriõhtu organiseerimine, töötoa läbiviimine ja organiseerimine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7339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Päevakava…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dirty="0" smtClean="0"/>
              <a:t>Hommikuti päevakava tutvustus ja virgutusmäng</a:t>
            </a:r>
          </a:p>
          <a:p>
            <a:r>
              <a:rPr lang="et-EE" dirty="0" smtClean="0"/>
              <a:t>Hommikupoolikul aktiivsemad tegevused</a:t>
            </a:r>
          </a:p>
          <a:p>
            <a:r>
              <a:rPr lang="et-EE" dirty="0" smtClean="0"/>
              <a:t>Kohvipausid energia taastamiseks</a:t>
            </a:r>
          </a:p>
          <a:p>
            <a:r>
              <a:rPr lang="et-EE" dirty="0" smtClean="0"/>
              <a:t>Pärast lõunasööki siesta</a:t>
            </a:r>
          </a:p>
          <a:p>
            <a:r>
              <a:rPr lang="et-EE" dirty="0" smtClean="0"/>
              <a:t>Õhtupoolikul rahulikumad tegevused</a:t>
            </a:r>
          </a:p>
          <a:p>
            <a:r>
              <a:rPr lang="et-EE" dirty="0" smtClean="0"/>
              <a:t>Pärast õhtusööki </a:t>
            </a:r>
            <a:r>
              <a:rPr lang="et-EE" dirty="0" err="1" smtClean="0"/>
              <a:t>puhketund</a:t>
            </a:r>
            <a:r>
              <a:rPr lang="et-EE" dirty="0" smtClean="0"/>
              <a:t> ja õhtused ettevõtmised (kultuuriõhtud, Kummitustuur, </a:t>
            </a:r>
            <a:r>
              <a:rPr lang="et-EE" dirty="0" err="1" smtClean="0"/>
              <a:t>Mission</a:t>
            </a:r>
            <a:r>
              <a:rPr lang="et-EE" dirty="0" smtClean="0"/>
              <a:t> </a:t>
            </a:r>
            <a:r>
              <a:rPr lang="et-EE" dirty="0" err="1" smtClean="0"/>
              <a:t>Possible</a:t>
            </a:r>
            <a:r>
              <a:rPr lang="et-EE" dirty="0" smtClean="0"/>
              <a:t>)</a:t>
            </a:r>
          </a:p>
          <a:p>
            <a:r>
              <a:rPr lang="et-EE" dirty="0" smtClean="0"/>
              <a:t>Tegevused erinevates gruppides </a:t>
            </a:r>
            <a:r>
              <a:rPr lang="et-EE" dirty="0" smtClean="0">
                <a:latin typeface="Calibri" panose="020F0502020204030204" pitchFamily="34" charset="0"/>
              </a:rPr>
              <a:t>→ </a:t>
            </a:r>
            <a:r>
              <a:rPr lang="et-EE" dirty="0" smtClean="0">
                <a:latin typeface="+mj-lt"/>
              </a:rPr>
              <a:t>väga hea grupitunne </a:t>
            </a:r>
            <a:endParaRPr lang="et-EE" dirty="0">
              <a:latin typeface="+mj-lt"/>
            </a:endParaRPr>
          </a:p>
        </p:txBody>
      </p:sp>
      <p:pic>
        <p:nvPicPr>
          <p:cNvPr id="5" name="Sisu kohatäid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033" y="2160588"/>
            <a:ext cx="2915633" cy="3881437"/>
          </a:xfrm>
        </p:spPr>
      </p:pic>
    </p:spTree>
    <p:extLst>
      <p:ext uri="{BB962C8B-B14F-4D97-AF65-F5344CB8AC3E}">
        <p14:creationId xmlns:p14="http://schemas.microsoft.com/office/powerpoint/2010/main" val="319606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…  ja päeva jooksul õppimine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 smtClean="0"/>
              <a:t>Nii meie kui osalejate organiseeritud töötoad kindla teema arutamiseks ja õppimiseks</a:t>
            </a:r>
          </a:p>
          <a:p>
            <a:r>
              <a:rPr lang="et-EE" dirty="0" smtClean="0"/>
              <a:t>Pärast aktiivset tegevust analüüs – mida õppisime, kus ja kuidas kasutada</a:t>
            </a:r>
          </a:p>
          <a:p>
            <a:r>
              <a:rPr lang="et-EE" dirty="0" smtClean="0"/>
              <a:t>Päeva lõpus tagasiside päevale, õpipäevikute täitmine</a:t>
            </a:r>
            <a:endParaRPr lang="et-EE" dirty="0"/>
          </a:p>
        </p:txBody>
      </p:sp>
      <p:pic>
        <p:nvPicPr>
          <p:cNvPr id="7" name="Sisu kohatäide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352" y="2160589"/>
            <a:ext cx="4184650" cy="2780679"/>
          </a:xfrm>
        </p:spPr>
      </p:pic>
    </p:spTree>
    <p:extLst>
      <p:ext uri="{BB962C8B-B14F-4D97-AF65-F5344CB8AC3E}">
        <p14:creationId xmlns:p14="http://schemas.microsoft.com/office/powerpoint/2010/main" val="77283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Erineva kultuuritaustaga osalejad koos kui ühtne tiim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 smtClean="0"/>
              <a:t>Iga riigi kultuuriõhtu – traditsioonilised söögid-joogid, tantsud, mängud</a:t>
            </a:r>
          </a:p>
          <a:p>
            <a:r>
              <a:rPr lang="et-EE" dirty="0" smtClean="0"/>
              <a:t>Hommikuti keeleõpe – olulisemad väljendid igas keeles</a:t>
            </a:r>
          </a:p>
          <a:p>
            <a:r>
              <a:rPr lang="et-EE" dirty="0" smtClean="0"/>
              <a:t>Töötube läbi viies näited, kuidas on olukord oma koduriigis</a:t>
            </a:r>
          </a:p>
          <a:p>
            <a:r>
              <a:rPr lang="et-EE" dirty="0" smtClean="0"/>
              <a:t>Erinevad viisid gruppide moodustamiseks</a:t>
            </a:r>
            <a:endParaRPr lang="et-EE" dirty="0"/>
          </a:p>
        </p:txBody>
      </p:sp>
      <p:pic>
        <p:nvPicPr>
          <p:cNvPr id="5" name="Sisu kohatäid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352" y="2329967"/>
            <a:ext cx="4184650" cy="2780679"/>
          </a:xfrm>
        </p:spPr>
      </p:pic>
    </p:spTree>
    <p:extLst>
      <p:ext uri="{BB962C8B-B14F-4D97-AF65-F5344CB8AC3E}">
        <p14:creationId xmlns:p14="http://schemas.microsoft.com/office/powerpoint/2010/main" val="398040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Õpikogemus 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184035" cy="4214811"/>
          </a:xfrm>
        </p:spPr>
        <p:txBody>
          <a:bodyPr>
            <a:normAutofit fontScale="92500" lnSpcReduction="10000"/>
          </a:bodyPr>
          <a:lstStyle/>
          <a:p>
            <a:r>
              <a:rPr lang="et-EE" dirty="0" smtClean="0"/>
              <a:t>Õpipäevikud</a:t>
            </a:r>
          </a:p>
          <a:p>
            <a:r>
              <a:rPr lang="et-EE" dirty="0" smtClean="0"/>
              <a:t>Tagasisideringid igal õhtul</a:t>
            </a:r>
          </a:p>
          <a:p>
            <a:r>
              <a:rPr lang="et-EE" dirty="0" smtClean="0"/>
              <a:t>Pärast tegevusi lühike tagasiside, mida õpiti, kus saab õpitut kasutada </a:t>
            </a:r>
          </a:p>
          <a:p>
            <a:r>
              <a:rPr lang="et-EE" dirty="0" smtClean="0"/>
              <a:t>Võtmepädevused</a:t>
            </a:r>
          </a:p>
          <a:p>
            <a:r>
              <a:rPr lang="et-EE" dirty="0" err="1" smtClean="0"/>
              <a:t>Noortepass</a:t>
            </a:r>
            <a:endParaRPr lang="et-EE" dirty="0" smtClean="0"/>
          </a:p>
          <a:p>
            <a:endParaRPr lang="et-EE" dirty="0"/>
          </a:p>
          <a:p>
            <a:r>
              <a:rPr lang="et-EE" dirty="0" smtClean="0"/>
              <a:t>„</a:t>
            </a:r>
            <a:r>
              <a:rPr lang="en-US" dirty="0"/>
              <a:t> </a:t>
            </a:r>
            <a:r>
              <a:rPr lang="et-EE" dirty="0" smtClean="0"/>
              <a:t>Project </a:t>
            </a:r>
            <a:r>
              <a:rPr lang="en-US" dirty="0" smtClean="0"/>
              <a:t>helped </a:t>
            </a:r>
            <a:r>
              <a:rPr lang="en-US" dirty="0"/>
              <a:t>me  develop a lot of skills and  now I am far way more confident and optimistic. If I have to describe this project I would say that it was the fresh air I needed</a:t>
            </a:r>
            <a:r>
              <a:rPr lang="en-US" dirty="0" smtClean="0"/>
              <a:t>.</a:t>
            </a:r>
            <a:r>
              <a:rPr lang="et-EE" dirty="0" smtClean="0"/>
              <a:t>“ </a:t>
            </a:r>
            <a:r>
              <a:rPr lang="et-EE" i="1" dirty="0" smtClean="0"/>
              <a:t>(</a:t>
            </a:r>
            <a:r>
              <a:rPr lang="et-EE" i="1" dirty="0" err="1" smtClean="0"/>
              <a:t>Amalia</a:t>
            </a:r>
            <a:r>
              <a:rPr lang="et-EE" i="1" dirty="0" smtClean="0"/>
              <a:t> Rumeeniast)</a:t>
            </a:r>
            <a:endParaRPr lang="et-EE" dirty="0" smtClean="0"/>
          </a:p>
          <a:p>
            <a:endParaRPr lang="et-EE" dirty="0"/>
          </a:p>
        </p:txBody>
      </p:sp>
      <p:pic>
        <p:nvPicPr>
          <p:cNvPr id="5" name="Sisu kohatäid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352" y="2439570"/>
            <a:ext cx="4184650" cy="2790073"/>
          </a:xfrm>
        </p:spPr>
      </p:pic>
    </p:spTree>
    <p:extLst>
      <p:ext uri="{BB962C8B-B14F-4D97-AF65-F5344CB8AC3E}">
        <p14:creationId xmlns:p14="http://schemas.microsoft.com/office/powerpoint/2010/main" val="254981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Projekti nähtavus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 smtClean="0"/>
              <a:t>Iga projektipäeva kirjeldus ja pildid Facebookis</a:t>
            </a:r>
          </a:p>
          <a:p>
            <a:r>
              <a:rPr lang="et-EE" dirty="0" smtClean="0"/>
              <a:t>Safari </a:t>
            </a:r>
            <a:r>
              <a:rPr lang="et-EE" dirty="0" err="1" smtClean="0"/>
              <a:t>Photo</a:t>
            </a:r>
            <a:r>
              <a:rPr lang="et-EE" dirty="0" smtClean="0"/>
              <a:t> ülesanne – suhtlemine kohalikega</a:t>
            </a:r>
          </a:p>
          <a:p>
            <a:r>
              <a:rPr lang="et-EE" dirty="0" smtClean="0"/>
              <a:t>Pärnu </a:t>
            </a:r>
            <a:r>
              <a:rPr lang="et-EE" dirty="0" err="1" smtClean="0"/>
              <a:t>Sütevaka</a:t>
            </a:r>
            <a:r>
              <a:rPr lang="et-EE" dirty="0" smtClean="0"/>
              <a:t> Humanitaargümnaasiumi külastus </a:t>
            </a:r>
          </a:p>
          <a:p>
            <a:r>
              <a:rPr lang="et-EE" dirty="0" smtClean="0"/>
              <a:t>Intervjuu Pärnu Postimehes enne ja pärast projekti</a:t>
            </a:r>
          </a:p>
          <a:p>
            <a:r>
              <a:rPr lang="et-EE" dirty="0" smtClean="0"/>
              <a:t>Meetodite kogumiku tutvustamine </a:t>
            </a:r>
            <a:r>
              <a:rPr lang="et-EE" dirty="0" err="1" smtClean="0"/>
              <a:t>noortekeskustes</a:t>
            </a:r>
            <a:endParaRPr lang="et-EE" dirty="0" smtClean="0"/>
          </a:p>
          <a:p>
            <a:endParaRPr lang="et-EE" dirty="0"/>
          </a:p>
        </p:txBody>
      </p:sp>
      <p:pic>
        <p:nvPicPr>
          <p:cNvPr id="5" name="Sisu kohatäid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352" y="2265363"/>
            <a:ext cx="4184650" cy="3138487"/>
          </a:xfrm>
        </p:spPr>
      </p:pic>
    </p:spTree>
    <p:extLst>
      <p:ext uri="{BB962C8B-B14F-4D97-AF65-F5344CB8AC3E}">
        <p14:creationId xmlns:p14="http://schemas.microsoft.com/office/powerpoint/2010/main" val="370310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Tulemused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 smtClean="0"/>
              <a:t>Õnnelikud osalejad ja õnnelikud projektitegijad</a:t>
            </a:r>
          </a:p>
          <a:p>
            <a:r>
              <a:rPr lang="et-EE" dirty="0" smtClean="0"/>
              <a:t>Enesekindlam</a:t>
            </a:r>
          </a:p>
          <a:p>
            <a:r>
              <a:rPr lang="et-EE" dirty="0" smtClean="0"/>
              <a:t>Julgem</a:t>
            </a:r>
          </a:p>
          <a:p>
            <a:r>
              <a:rPr lang="et-EE" dirty="0" smtClean="0"/>
              <a:t>Parem suhtleja</a:t>
            </a:r>
          </a:p>
          <a:p>
            <a:r>
              <a:rPr lang="et-EE" dirty="0" smtClean="0"/>
              <a:t>Tolerantsem</a:t>
            </a:r>
          </a:p>
          <a:p>
            <a:r>
              <a:rPr lang="et-EE" dirty="0" smtClean="0"/>
              <a:t>Motiveeritud uusi projekte looma</a:t>
            </a:r>
            <a:endParaRPr lang="et-EE" dirty="0"/>
          </a:p>
        </p:txBody>
      </p:sp>
      <p:pic>
        <p:nvPicPr>
          <p:cNvPr id="5" name="Sisu kohatäid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352" y="2160589"/>
            <a:ext cx="4184650" cy="2780679"/>
          </a:xfrm>
        </p:spPr>
      </p:pic>
    </p:spTree>
    <p:extLst>
      <p:ext uri="{BB962C8B-B14F-4D97-AF65-F5344CB8AC3E}">
        <p14:creationId xmlns:p14="http://schemas.microsoft.com/office/powerpoint/2010/main" val="258525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Soovitused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 smtClean="0"/>
              <a:t>Ole valmis ootamatusteks!</a:t>
            </a:r>
          </a:p>
          <a:p>
            <a:r>
              <a:rPr lang="et-EE" dirty="0" smtClean="0"/>
              <a:t>Toetu meeskonnale, jaga vastutust ja ülesandeid!</a:t>
            </a:r>
          </a:p>
          <a:p>
            <a:r>
              <a:rPr lang="et-EE" dirty="0" smtClean="0"/>
              <a:t>Ole avatud ja ära muretse liialt!</a:t>
            </a:r>
          </a:p>
          <a:p>
            <a:r>
              <a:rPr lang="et-EE" dirty="0" smtClean="0"/>
              <a:t>Suhtle, suhtle, suhtle!</a:t>
            </a:r>
          </a:p>
          <a:p>
            <a:r>
              <a:rPr lang="et-EE" dirty="0" smtClean="0"/>
              <a:t>Planeeri võimalikult palju, et peaksid võimalikult vähe muretsema!</a:t>
            </a:r>
          </a:p>
          <a:p>
            <a:r>
              <a:rPr lang="et-EE" dirty="0" smtClean="0"/>
              <a:t>Tunne rõõmu – raskused on ületatavad ja ENEB on toeks!</a:t>
            </a:r>
          </a:p>
          <a:p>
            <a:endParaRPr lang="et-EE" dirty="0"/>
          </a:p>
        </p:txBody>
      </p:sp>
      <p:pic>
        <p:nvPicPr>
          <p:cNvPr id="5" name="Sisu kohatäid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352" y="2469667"/>
            <a:ext cx="4184650" cy="2780679"/>
          </a:xfrm>
        </p:spPr>
      </p:pic>
    </p:spTree>
    <p:extLst>
      <p:ext uri="{BB962C8B-B14F-4D97-AF65-F5344CB8AC3E}">
        <p14:creationId xmlns:p14="http://schemas.microsoft.com/office/powerpoint/2010/main" val="324563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Miks tasub sellised projekte organiseerida?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 smtClean="0"/>
              <a:t>Suurepärased kogemused:</a:t>
            </a:r>
          </a:p>
          <a:p>
            <a:pPr lvl="1"/>
            <a:r>
              <a:rPr lang="et-EE" dirty="0" smtClean="0"/>
              <a:t>Planeerimisoskus</a:t>
            </a:r>
          </a:p>
          <a:p>
            <a:pPr lvl="1"/>
            <a:r>
              <a:rPr lang="et-EE" dirty="0" smtClean="0"/>
              <a:t>Suhtlemisoskus</a:t>
            </a:r>
          </a:p>
          <a:p>
            <a:pPr lvl="1"/>
            <a:r>
              <a:rPr lang="et-EE" dirty="0" smtClean="0"/>
              <a:t>Enesekindlus</a:t>
            </a:r>
          </a:p>
          <a:p>
            <a:pPr lvl="1"/>
            <a:r>
              <a:rPr lang="et-EE" dirty="0" smtClean="0"/>
              <a:t>Närvikõdi</a:t>
            </a:r>
          </a:p>
          <a:p>
            <a:pPr lvl="1"/>
            <a:r>
              <a:rPr lang="et-EE" dirty="0" smtClean="0"/>
              <a:t>Pinge</a:t>
            </a:r>
          </a:p>
          <a:p>
            <a:pPr lvl="1"/>
            <a:r>
              <a:rPr lang="et-EE" dirty="0" smtClean="0"/>
              <a:t>Julgus</a:t>
            </a:r>
          </a:p>
          <a:p>
            <a:pPr lvl="1"/>
            <a:r>
              <a:rPr lang="et-EE" dirty="0" smtClean="0"/>
              <a:t>Uued ideed</a:t>
            </a:r>
          </a:p>
          <a:p>
            <a:pPr lvl="1"/>
            <a:r>
              <a:rPr lang="et-EE" dirty="0" smtClean="0"/>
              <a:t>Uued sõbrad</a:t>
            </a:r>
          </a:p>
        </p:txBody>
      </p:sp>
      <p:pic>
        <p:nvPicPr>
          <p:cNvPr id="5" name="Sisu kohatäid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2710967"/>
            <a:ext cx="4184650" cy="2780679"/>
          </a:xfrm>
        </p:spPr>
      </p:pic>
    </p:spTree>
    <p:extLst>
      <p:ext uri="{BB962C8B-B14F-4D97-AF65-F5344CB8AC3E}">
        <p14:creationId xmlns:p14="http://schemas.microsoft.com/office/powerpoint/2010/main" val="44947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smtClean="0"/>
              <a:t>Aitäh kuulamast!</a:t>
            </a:r>
            <a:br>
              <a:rPr lang="et-EE" dirty="0" smtClean="0"/>
            </a:br>
            <a:endParaRPr lang="et-EE" dirty="0"/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t-EE" sz="4200" dirty="0" smtClean="0"/>
              <a:t>Küsimusi? Mõtteid? Ettepanekuid?</a:t>
            </a:r>
            <a:endParaRPr lang="et-EE" sz="4200" dirty="0"/>
          </a:p>
        </p:txBody>
      </p:sp>
    </p:spTree>
    <p:extLst>
      <p:ext uri="{BB962C8B-B14F-4D97-AF65-F5344CB8AC3E}">
        <p14:creationId xmlns:p14="http://schemas.microsoft.com/office/powerpoint/2010/main" val="25611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hk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305</TotalTime>
  <Words>456</Words>
  <Application>Microsoft Office PowerPoint</Application>
  <PresentationFormat>Custom</PresentationFormat>
  <Paragraphs>87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Tahk</vt:lpstr>
      <vt:lpstr>„Come Along and Grow“</vt:lpstr>
      <vt:lpstr>Alustame algusest…</vt:lpstr>
      <vt:lpstr>Miks projekti tegime?</vt:lpstr>
      <vt:lpstr>Projektis osalesid…</vt:lpstr>
      <vt:lpstr>Projekt kui tervik</vt:lpstr>
      <vt:lpstr>Päevakava…</vt:lpstr>
      <vt:lpstr>…  ja päeva jooksul õppimine</vt:lpstr>
      <vt:lpstr>Erineva kultuuritaustaga osalejad koos kui ühtne tiim</vt:lpstr>
      <vt:lpstr>Õpikogemus </vt:lpstr>
      <vt:lpstr>Projekti nähtavus</vt:lpstr>
      <vt:lpstr>Tulemused</vt:lpstr>
      <vt:lpstr>Soovitused</vt:lpstr>
      <vt:lpstr>Miks tasub sellised projekte organiseerida?</vt:lpstr>
      <vt:lpstr>Aitäh kuulamast!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„Come Along and Grow“</dc:title>
  <dc:creator>Kasutaja77</dc:creator>
  <cp:lastModifiedBy>Anna Kuzina</cp:lastModifiedBy>
  <cp:revision>9</cp:revision>
  <dcterms:created xsi:type="dcterms:W3CDTF">2015-01-09T14:56:25Z</dcterms:created>
  <dcterms:modified xsi:type="dcterms:W3CDTF">2015-01-13T11:35:21Z</dcterms:modified>
</cp:coreProperties>
</file>